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6"/>
  </p:notesMasterIdLst>
  <p:sldIdLst>
    <p:sldId id="256" r:id="rId2"/>
    <p:sldId id="257" r:id="rId3"/>
    <p:sldId id="261" r:id="rId4"/>
    <p:sldId id="259" r:id="rId5"/>
    <p:sldId id="297" r:id="rId6"/>
    <p:sldId id="260" r:id="rId7"/>
    <p:sldId id="298" r:id="rId8"/>
    <p:sldId id="299" r:id="rId9"/>
    <p:sldId id="300" r:id="rId10"/>
    <p:sldId id="270" r:id="rId11"/>
    <p:sldId id="301" r:id="rId12"/>
    <p:sldId id="302" r:id="rId13"/>
    <p:sldId id="303" r:id="rId14"/>
    <p:sldId id="262" r:id="rId15"/>
  </p:sldIdLst>
  <p:sldSz cx="9144000" cy="5143500" type="screen16x9"/>
  <p:notesSz cx="6858000" cy="9144000"/>
  <p:embeddedFontLst>
    <p:embeddedFont>
      <p:font typeface="Bebas Neue" panose="020B0606020202050201" pitchFamily="34" charset="0"/>
      <p:regular r:id="rId17"/>
    </p:embeddedFont>
    <p:embeddedFont>
      <p:font typeface="Josefin Sans" pitchFamily="2" charset="0"/>
      <p:regular r:id="rId18"/>
      <p:bold r:id="rId19"/>
      <p:italic r:id="rId20"/>
      <p:boldItalic r:id="rId21"/>
    </p:embeddedFont>
    <p:embeddedFont>
      <p:font typeface="Josefin Slab" pitchFamily="2" charset="0"/>
      <p:regular r:id="rId22"/>
      <p:bold r:id="rId23"/>
      <p:italic r:id="rId24"/>
      <p:boldItalic r:id="rId25"/>
    </p:embeddedFont>
    <p:embeddedFont>
      <p:font typeface="Staatliches"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leja Matos" userId="82a2c5c6-058a-4c7c-b5f3-0759a17dee5f" providerId="ADAL" clId="{75CDABFA-BA64-4410-BE70-FFA9C7449924}"/>
    <pc:docChg chg="undo custSel delSld modSld delMainMaster">
      <pc:chgData name="Ricardo Calleja Matos" userId="82a2c5c6-058a-4c7c-b5f3-0759a17dee5f" providerId="ADAL" clId="{75CDABFA-BA64-4410-BE70-FFA9C7449924}" dt="2022-11-09T14:12:59.667" v="74" actId="47"/>
      <pc:docMkLst>
        <pc:docMk/>
      </pc:docMkLst>
      <pc:sldChg chg="modSp mod">
        <pc:chgData name="Ricardo Calleja Matos" userId="82a2c5c6-058a-4c7c-b5f3-0759a17dee5f" providerId="ADAL" clId="{75CDABFA-BA64-4410-BE70-FFA9C7449924}" dt="2022-11-09T14:10:32.746" v="72" actId="1076"/>
        <pc:sldMkLst>
          <pc:docMk/>
          <pc:sldMk cId="0" sldId="256"/>
        </pc:sldMkLst>
        <pc:spChg chg="mod">
          <ac:chgData name="Ricardo Calleja Matos" userId="82a2c5c6-058a-4c7c-b5f3-0759a17dee5f" providerId="ADAL" clId="{75CDABFA-BA64-4410-BE70-FFA9C7449924}" dt="2022-11-09T14:10:23.954" v="71" actId="20577"/>
          <ac:spMkLst>
            <pc:docMk/>
            <pc:sldMk cId="0" sldId="256"/>
            <ac:spMk id="139" creationId="{00000000-0000-0000-0000-000000000000}"/>
          </ac:spMkLst>
        </pc:spChg>
        <pc:grpChg chg="mod">
          <ac:chgData name="Ricardo Calleja Matos" userId="82a2c5c6-058a-4c7c-b5f3-0759a17dee5f" providerId="ADAL" clId="{75CDABFA-BA64-4410-BE70-FFA9C7449924}" dt="2022-11-09T14:10:32.746" v="72" actId="1076"/>
          <ac:grpSpMkLst>
            <pc:docMk/>
            <pc:sldMk cId="0" sldId="256"/>
            <ac:grpSpMk id="2" creationId="{6935F24B-BD08-2DA4-2D50-EF01274A94B8}"/>
          </ac:grpSpMkLst>
        </pc:grpChg>
      </pc:sldChg>
      <pc:sldChg chg="del">
        <pc:chgData name="Ricardo Calleja Matos" userId="82a2c5c6-058a-4c7c-b5f3-0759a17dee5f" providerId="ADAL" clId="{75CDABFA-BA64-4410-BE70-FFA9C7449924}" dt="2022-11-09T14:12:59.667" v="74" actId="47"/>
        <pc:sldMkLst>
          <pc:docMk/>
          <pc:sldMk cId="0" sldId="263"/>
        </pc:sldMkLst>
      </pc:sldChg>
      <pc:sldChg chg="del">
        <pc:chgData name="Ricardo Calleja Matos" userId="82a2c5c6-058a-4c7c-b5f3-0759a17dee5f" providerId="ADAL" clId="{75CDABFA-BA64-4410-BE70-FFA9C7449924}" dt="2022-11-09T14:12:59.667" v="74" actId="47"/>
        <pc:sldMkLst>
          <pc:docMk/>
          <pc:sldMk cId="0" sldId="264"/>
        </pc:sldMkLst>
      </pc:sldChg>
      <pc:sldChg chg="del">
        <pc:chgData name="Ricardo Calleja Matos" userId="82a2c5c6-058a-4c7c-b5f3-0759a17dee5f" providerId="ADAL" clId="{75CDABFA-BA64-4410-BE70-FFA9C7449924}" dt="2022-11-09T14:12:59.667" v="74" actId="47"/>
        <pc:sldMkLst>
          <pc:docMk/>
          <pc:sldMk cId="0" sldId="265"/>
        </pc:sldMkLst>
      </pc:sldChg>
      <pc:sldChg chg="del">
        <pc:chgData name="Ricardo Calleja Matos" userId="82a2c5c6-058a-4c7c-b5f3-0759a17dee5f" providerId="ADAL" clId="{75CDABFA-BA64-4410-BE70-FFA9C7449924}" dt="2022-11-09T14:12:59.667" v="74" actId="47"/>
        <pc:sldMkLst>
          <pc:docMk/>
          <pc:sldMk cId="0" sldId="266"/>
        </pc:sldMkLst>
      </pc:sldChg>
      <pc:sldChg chg="del">
        <pc:chgData name="Ricardo Calleja Matos" userId="82a2c5c6-058a-4c7c-b5f3-0759a17dee5f" providerId="ADAL" clId="{75CDABFA-BA64-4410-BE70-FFA9C7449924}" dt="2022-11-09T14:12:59.667" v="74" actId="47"/>
        <pc:sldMkLst>
          <pc:docMk/>
          <pc:sldMk cId="0" sldId="267"/>
        </pc:sldMkLst>
      </pc:sldChg>
      <pc:sldChg chg="del">
        <pc:chgData name="Ricardo Calleja Matos" userId="82a2c5c6-058a-4c7c-b5f3-0759a17dee5f" providerId="ADAL" clId="{75CDABFA-BA64-4410-BE70-FFA9C7449924}" dt="2022-11-09T14:12:59.667" v="74" actId="47"/>
        <pc:sldMkLst>
          <pc:docMk/>
          <pc:sldMk cId="0" sldId="268"/>
        </pc:sldMkLst>
      </pc:sldChg>
      <pc:sldChg chg="del">
        <pc:chgData name="Ricardo Calleja Matos" userId="82a2c5c6-058a-4c7c-b5f3-0759a17dee5f" providerId="ADAL" clId="{75CDABFA-BA64-4410-BE70-FFA9C7449924}" dt="2022-11-09T14:12:59.667" v="74" actId="47"/>
        <pc:sldMkLst>
          <pc:docMk/>
          <pc:sldMk cId="0" sldId="269"/>
        </pc:sldMkLst>
      </pc:sldChg>
      <pc:sldChg chg="del">
        <pc:chgData name="Ricardo Calleja Matos" userId="82a2c5c6-058a-4c7c-b5f3-0759a17dee5f" providerId="ADAL" clId="{75CDABFA-BA64-4410-BE70-FFA9C7449924}" dt="2022-11-09T14:12:59.667" v="74" actId="47"/>
        <pc:sldMkLst>
          <pc:docMk/>
          <pc:sldMk cId="0" sldId="271"/>
        </pc:sldMkLst>
      </pc:sldChg>
      <pc:sldChg chg="del">
        <pc:chgData name="Ricardo Calleja Matos" userId="82a2c5c6-058a-4c7c-b5f3-0759a17dee5f" providerId="ADAL" clId="{75CDABFA-BA64-4410-BE70-FFA9C7449924}" dt="2022-11-09T14:12:59.667" v="74" actId="47"/>
        <pc:sldMkLst>
          <pc:docMk/>
          <pc:sldMk cId="0" sldId="272"/>
        </pc:sldMkLst>
      </pc:sldChg>
      <pc:sldChg chg="del">
        <pc:chgData name="Ricardo Calleja Matos" userId="82a2c5c6-058a-4c7c-b5f3-0759a17dee5f" providerId="ADAL" clId="{75CDABFA-BA64-4410-BE70-FFA9C7449924}" dt="2022-11-09T14:12:59.667" v="74" actId="47"/>
        <pc:sldMkLst>
          <pc:docMk/>
          <pc:sldMk cId="0" sldId="273"/>
        </pc:sldMkLst>
      </pc:sldChg>
      <pc:sldChg chg="del">
        <pc:chgData name="Ricardo Calleja Matos" userId="82a2c5c6-058a-4c7c-b5f3-0759a17dee5f" providerId="ADAL" clId="{75CDABFA-BA64-4410-BE70-FFA9C7449924}" dt="2022-11-09T14:12:59.667" v="74" actId="47"/>
        <pc:sldMkLst>
          <pc:docMk/>
          <pc:sldMk cId="0" sldId="274"/>
        </pc:sldMkLst>
      </pc:sldChg>
      <pc:sldChg chg="del">
        <pc:chgData name="Ricardo Calleja Matos" userId="82a2c5c6-058a-4c7c-b5f3-0759a17dee5f" providerId="ADAL" clId="{75CDABFA-BA64-4410-BE70-FFA9C7449924}" dt="2022-11-09T14:12:59.667" v="74" actId="47"/>
        <pc:sldMkLst>
          <pc:docMk/>
          <pc:sldMk cId="0" sldId="275"/>
        </pc:sldMkLst>
      </pc:sldChg>
      <pc:sldChg chg="del">
        <pc:chgData name="Ricardo Calleja Matos" userId="82a2c5c6-058a-4c7c-b5f3-0759a17dee5f" providerId="ADAL" clId="{75CDABFA-BA64-4410-BE70-FFA9C7449924}" dt="2022-11-09T14:12:59.667" v="74" actId="47"/>
        <pc:sldMkLst>
          <pc:docMk/>
          <pc:sldMk cId="0" sldId="276"/>
        </pc:sldMkLst>
      </pc:sldChg>
      <pc:sldChg chg="del">
        <pc:chgData name="Ricardo Calleja Matos" userId="82a2c5c6-058a-4c7c-b5f3-0759a17dee5f" providerId="ADAL" clId="{75CDABFA-BA64-4410-BE70-FFA9C7449924}" dt="2022-11-09T14:12:59.667" v="74" actId="47"/>
        <pc:sldMkLst>
          <pc:docMk/>
          <pc:sldMk cId="0" sldId="277"/>
        </pc:sldMkLst>
      </pc:sldChg>
      <pc:sldChg chg="del">
        <pc:chgData name="Ricardo Calleja Matos" userId="82a2c5c6-058a-4c7c-b5f3-0759a17dee5f" providerId="ADAL" clId="{75CDABFA-BA64-4410-BE70-FFA9C7449924}" dt="2022-11-09T14:12:59.667" v="74" actId="47"/>
        <pc:sldMkLst>
          <pc:docMk/>
          <pc:sldMk cId="0" sldId="278"/>
        </pc:sldMkLst>
      </pc:sldChg>
      <pc:sldChg chg="del">
        <pc:chgData name="Ricardo Calleja Matos" userId="82a2c5c6-058a-4c7c-b5f3-0759a17dee5f" providerId="ADAL" clId="{75CDABFA-BA64-4410-BE70-FFA9C7449924}" dt="2022-11-09T14:12:59.667" v="74" actId="47"/>
        <pc:sldMkLst>
          <pc:docMk/>
          <pc:sldMk cId="0" sldId="279"/>
        </pc:sldMkLst>
      </pc:sldChg>
      <pc:sldChg chg="del">
        <pc:chgData name="Ricardo Calleja Matos" userId="82a2c5c6-058a-4c7c-b5f3-0759a17dee5f" providerId="ADAL" clId="{75CDABFA-BA64-4410-BE70-FFA9C7449924}" dt="2022-11-09T14:12:59.667" v="74" actId="47"/>
        <pc:sldMkLst>
          <pc:docMk/>
          <pc:sldMk cId="0" sldId="280"/>
        </pc:sldMkLst>
      </pc:sldChg>
      <pc:sldChg chg="del">
        <pc:chgData name="Ricardo Calleja Matos" userId="82a2c5c6-058a-4c7c-b5f3-0759a17dee5f" providerId="ADAL" clId="{75CDABFA-BA64-4410-BE70-FFA9C7449924}" dt="2022-11-09T14:12:59.667" v="74" actId="47"/>
        <pc:sldMkLst>
          <pc:docMk/>
          <pc:sldMk cId="0" sldId="281"/>
        </pc:sldMkLst>
      </pc:sldChg>
      <pc:sldChg chg="del">
        <pc:chgData name="Ricardo Calleja Matos" userId="82a2c5c6-058a-4c7c-b5f3-0759a17dee5f" providerId="ADAL" clId="{75CDABFA-BA64-4410-BE70-FFA9C7449924}" dt="2022-11-09T14:12:59.667" v="74" actId="47"/>
        <pc:sldMkLst>
          <pc:docMk/>
          <pc:sldMk cId="0" sldId="282"/>
        </pc:sldMkLst>
      </pc:sldChg>
      <pc:sldChg chg="del">
        <pc:chgData name="Ricardo Calleja Matos" userId="82a2c5c6-058a-4c7c-b5f3-0759a17dee5f" providerId="ADAL" clId="{75CDABFA-BA64-4410-BE70-FFA9C7449924}" dt="2022-11-09T14:12:59.667" v="74" actId="47"/>
        <pc:sldMkLst>
          <pc:docMk/>
          <pc:sldMk cId="0" sldId="283"/>
        </pc:sldMkLst>
      </pc:sldChg>
      <pc:sldChg chg="del">
        <pc:chgData name="Ricardo Calleja Matos" userId="82a2c5c6-058a-4c7c-b5f3-0759a17dee5f" providerId="ADAL" clId="{75CDABFA-BA64-4410-BE70-FFA9C7449924}" dt="2022-11-09T14:12:59.667" v="74" actId="47"/>
        <pc:sldMkLst>
          <pc:docMk/>
          <pc:sldMk cId="0" sldId="284"/>
        </pc:sldMkLst>
      </pc:sldChg>
      <pc:sldChg chg="del">
        <pc:chgData name="Ricardo Calleja Matos" userId="82a2c5c6-058a-4c7c-b5f3-0759a17dee5f" providerId="ADAL" clId="{75CDABFA-BA64-4410-BE70-FFA9C7449924}" dt="2022-11-09T14:12:59.667" v="74" actId="47"/>
        <pc:sldMkLst>
          <pc:docMk/>
          <pc:sldMk cId="0" sldId="285"/>
        </pc:sldMkLst>
      </pc:sldChg>
      <pc:sldChg chg="del">
        <pc:chgData name="Ricardo Calleja Matos" userId="82a2c5c6-058a-4c7c-b5f3-0759a17dee5f" providerId="ADAL" clId="{75CDABFA-BA64-4410-BE70-FFA9C7449924}" dt="2022-11-09T14:12:59.667" v="74" actId="47"/>
        <pc:sldMkLst>
          <pc:docMk/>
          <pc:sldMk cId="0" sldId="286"/>
        </pc:sldMkLst>
      </pc:sldChg>
      <pc:sldChg chg="del">
        <pc:chgData name="Ricardo Calleja Matos" userId="82a2c5c6-058a-4c7c-b5f3-0759a17dee5f" providerId="ADAL" clId="{75CDABFA-BA64-4410-BE70-FFA9C7449924}" dt="2022-11-09T14:12:59.667" v="74" actId="47"/>
        <pc:sldMkLst>
          <pc:docMk/>
          <pc:sldMk cId="0" sldId="287"/>
        </pc:sldMkLst>
      </pc:sldChg>
      <pc:sldChg chg="del">
        <pc:chgData name="Ricardo Calleja Matos" userId="82a2c5c6-058a-4c7c-b5f3-0759a17dee5f" providerId="ADAL" clId="{75CDABFA-BA64-4410-BE70-FFA9C7449924}" dt="2022-11-09T14:12:59.667" v="74" actId="47"/>
        <pc:sldMkLst>
          <pc:docMk/>
          <pc:sldMk cId="0" sldId="288"/>
        </pc:sldMkLst>
      </pc:sldChg>
      <pc:sldChg chg="del">
        <pc:chgData name="Ricardo Calleja Matos" userId="82a2c5c6-058a-4c7c-b5f3-0759a17dee5f" providerId="ADAL" clId="{75CDABFA-BA64-4410-BE70-FFA9C7449924}" dt="2022-11-09T14:12:59.667" v="74" actId="47"/>
        <pc:sldMkLst>
          <pc:docMk/>
          <pc:sldMk cId="0" sldId="289"/>
        </pc:sldMkLst>
      </pc:sldChg>
      <pc:sldChg chg="del">
        <pc:chgData name="Ricardo Calleja Matos" userId="82a2c5c6-058a-4c7c-b5f3-0759a17dee5f" providerId="ADAL" clId="{75CDABFA-BA64-4410-BE70-FFA9C7449924}" dt="2022-11-09T14:12:59.667" v="74" actId="47"/>
        <pc:sldMkLst>
          <pc:docMk/>
          <pc:sldMk cId="0" sldId="290"/>
        </pc:sldMkLst>
      </pc:sldChg>
      <pc:sldChg chg="del">
        <pc:chgData name="Ricardo Calleja Matos" userId="82a2c5c6-058a-4c7c-b5f3-0759a17dee5f" providerId="ADAL" clId="{75CDABFA-BA64-4410-BE70-FFA9C7449924}" dt="2022-11-09T14:12:59.667" v="74" actId="47"/>
        <pc:sldMkLst>
          <pc:docMk/>
          <pc:sldMk cId="0" sldId="291"/>
        </pc:sldMkLst>
      </pc:sldChg>
      <pc:sldChg chg="del">
        <pc:chgData name="Ricardo Calleja Matos" userId="82a2c5c6-058a-4c7c-b5f3-0759a17dee5f" providerId="ADAL" clId="{75CDABFA-BA64-4410-BE70-FFA9C7449924}" dt="2022-11-09T14:12:59.667" v="74" actId="47"/>
        <pc:sldMkLst>
          <pc:docMk/>
          <pc:sldMk cId="0" sldId="292"/>
        </pc:sldMkLst>
      </pc:sldChg>
      <pc:sldChg chg="del">
        <pc:chgData name="Ricardo Calleja Matos" userId="82a2c5c6-058a-4c7c-b5f3-0759a17dee5f" providerId="ADAL" clId="{75CDABFA-BA64-4410-BE70-FFA9C7449924}" dt="2022-11-09T14:12:59.667" v="74" actId="47"/>
        <pc:sldMkLst>
          <pc:docMk/>
          <pc:sldMk cId="0" sldId="293"/>
        </pc:sldMkLst>
      </pc:sldChg>
      <pc:sldChg chg="del">
        <pc:chgData name="Ricardo Calleja Matos" userId="82a2c5c6-058a-4c7c-b5f3-0759a17dee5f" providerId="ADAL" clId="{75CDABFA-BA64-4410-BE70-FFA9C7449924}" dt="2022-11-09T14:12:59.667" v="74" actId="47"/>
        <pc:sldMkLst>
          <pc:docMk/>
          <pc:sldMk cId="0" sldId="294"/>
        </pc:sldMkLst>
      </pc:sldChg>
      <pc:sldChg chg="del">
        <pc:chgData name="Ricardo Calleja Matos" userId="82a2c5c6-058a-4c7c-b5f3-0759a17dee5f" providerId="ADAL" clId="{75CDABFA-BA64-4410-BE70-FFA9C7449924}" dt="2022-11-09T14:12:59.667" v="74" actId="47"/>
        <pc:sldMkLst>
          <pc:docMk/>
          <pc:sldMk cId="0" sldId="295"/>
        </pc:sldMkLst>
      </pc:sldChg>
      <pc:sldChg chg="del">
        <pc:chgData name="Ricardo Calleja Matos" userId="82a2c5c6-058a-4c7c-b5f3-0759a17dee5f" providerId="ADAL" clId="{75CDABFA-BA64-4410-BE70-FFA9C7449924}" dt="2022-11-09T14:12:59.667" v="74" actId="47"/>
        <pc:sldMkLst>
          <pc:docMk/>
          <pc:sldMk cId="0" sldId="296"/>
        </pc:sldMkLst>
      </pc:sldChg>
      <pc:sldChg chg="modSp mod">
        <pc:chgData name="Ricardo Calleja Matos" userId="82a2c5c6-058a-4c7c-b5f3-0759a17dee5f" providerId="ADAL" clId="{75CDABFA-BA64-4410-BE70-FFA9C7449924}" dt="2022-11-09T14:11:20.508" v="73" actId="313"/>
        <pc:sldMkLst>
          <pc:docMk/>
          <pc:sldMk cId="224591567" sldId="299"/>
        </pc:sldMkLst>
        <pc:spChg chg="mod">
          <ac:chgData name="Ricardo Calleja Matos" userId="82a2c5c6-058a-4c7c-b5f3-0759a17dee5f" providerId="ADAL" clId="{75CDABFA-BA64-4410-BE70-FFA9C7449924}" dt="2022-11-09T14:11:20.508" v="73" actId="313"/>
          <ac:spMkLst>
            <pc:docMk/>
            <pc:sldMk cId="224591567" sldId="299"/>
            <ac:spMk id="175" creationId="{00000000-0000-0000-0000-000000000000}"/>
          </ac:spMkLst>
        </pc:spChg>
      </pc:sldChg>
      <pc:sldChg chg="del">
        <pc:chgData name="Ricardo Calleja Matos" userId="82a2c5c6-058a-4c7c-b5f3-0759a17dee5f" providerId="ADAL" clId="{75CDABFA-BA64-4410-BE70-FFA9C7449924}" dt="2022-11-09T14:12:59.667" v="74" actId="47"/>
        <pc:sldMkLst>
          <pc:docMk/>
          <pc:sldMk cId="3364254113" sldId="304"/>
        </pc:sldMkLst>
      </pc:sldChg>
      <pc:sldMasterChg chg="delSldLayout">
        <pc:chgData name="Ricardo Calleja Matos" userId="82a2c5c6-058a-4c7c-b5f3-0759a17dee5f" providerId="ADAL" clId="{75CDABFA-BA64-4410-BE70-FFA9C7449924}" dt="2022-11-09T14:12:59.667" v="74" actId="47"/>
        <pc:sldMasterMkLst>
          <pc:docMk/>
          <pc:sldMasterMk cId="0" sldId="2147483670"/>
        </pc:sldMasterMkLst>
        <pc:sldLayoutChg chg="del">
          <pc:chgData name="Ricardo Calleja Matos" userId="82a2c5c6-058a-4c7c-b5f3-0759a17dee5f" providerId="ADAL" clId="{75CDABFA-BA64-4410-BE70-FFA9C7449924}" dt="2022-11-09T14:12:59.667" v="74" actId="47"/>
          <pc:sldLayoutMkLst>
            <pc:docMk/>
            <pc:sldMasterMk cId="0" sldId="2147483670"/>
            <pc:sldLayoutMk cId="0" sldId="2147483651"/>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52"/>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54"/>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56"/>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57"/>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62"/>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63"/>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64"/>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65"/>
          </pc:sldLayoutMkLst>
        </pc:sldLayoutChg>
        <pc:sldLayoutChg chg="del">
          <pc:chgData name="Ricardo Calleja Matos" userId="82a2c5c6-058a-4c7c-b5f3-0759a17dee5f" providerId="ADAL" clId="{75CDABFA-BA64-4410-BE70-FFA9C7449924}" dt="2022-11-09T14:12:59.667" v="74" actId="47"/>
          <pc:sldLayoutMkLst>
            <pc:docMk/>
            <pc:sldMasterMk cId="0" sldId="2147483670"/>
            <pc:sldLayoutMk cId="0" sldId="2147483666"/>
          </pc:sldLayoutMkLst>
        </pc:sldLayoutChg>
      </pc:sldMasterChg>
      <pc:sldMasterChg chg="del delSldLayout">
        <pc:chgData name="Ricardo Calleja Matos" userId="82a2c5c6-058a-4c7c-b5f3-0759a17dee5f" providerId="ADAL" clId="{75CDABFA-BA64-4410-BE70-FFA9C7449924}" dt="2022-11-09T14:12:59.667" v="74" actId="47"/>
        <pc:sldMasterMkLst>
          <pc:docMk/>
          <pc:sldMasterMk cId="0" sldId="2147483671"/>
        </pc:sldMasterMkLst>
        <pc:sldLayoutChg chg="del">
          <pc:chgData name="Ricardo Calleja Matos" userId="82a2c5c6-058a-4c7c-b5f3-0759a17dee5f" providerId="ADAL" clId="{75CDABFA-BA64-4410-BE70-FFA9C7449924}" dt="2022-11-09T14:12:59.667" v="74" actId="47"/>
          <pc:sldLayoutMkLst>
            <pc:docMk/>
            <pc:sldMasterMk cId="0" sldId="2147483671"/>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154223" y="4603999"/>
            <a:ext cx="3975600"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 Clair College Fall 2022</a:t>
            </a:r>
            <a:endParaRPr dirty="0"/>
          </a:p>
        </p:txBody>
      </p:sp>
      <p:sp>
        <p:nvSpPr>
          <p:cNvPr id="139" name="Google Shape;139;p25"/>
          <p:cNvSpPr txBox="1">
            <a:spLocks noGrp="1"/>
          </p:cNvSpPr>
          <p:nvPr>
            <p:ph type="ctrTitle"/>
          </p:nvPr>
        </p:nvSpPr>
        <p:spPr>
          <a:xfrm>
            <a:off x="3591175" y="1796115"/>
            <a:ext cx="4839600" cy="2497375"/>
          </a:xfrm>
          <a:prstGeom prst="rect">
            <a:avLst/>
          </a:prstGeom>
        </p:spPr>
        <p:txBody>
          <a:bodyPr spcFirstLastPara="1" wrap="square" lIns="91425" tIns="91425" rIns="91425" bIns="91425" anchor="b" anchorCtr="0">
            <a:noAutofit/>
          </a:bodyPr>
          <a:lstStyle/>
          <a:p>
            <a:pPr lvl="0"/>
            <a:r>
              <a:rPr lang="en" sz="5400" dirty="0"/>
              <a:t>STOCK MARKET:</a:t>
            </a:r>
            <a:br>
              <a:rPr lang="en" sz="5400" dirty="0"/>
            </a:br>
            <a:r>
              <a:rPr lang="en" sz="5400" dirty="0"/>
              <a:t>BEHAVIOUR DURING CORONAVIRUS</a:t>
            </a:r>
            <a:br>
              <a:rPr lang="en" sz="54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r>
              <a:rPr lang="en-US" sz="2400" dirty="0">
                <a:solidFill>
                  <a:schemeClr val="accent2"/>
                </a:solidFill>
              </a:rPr>
              <a:t>1) How each economic sector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2) How each company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3) Which company had the best performance by market capitalization variation?</a:t>
            </a: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896076" y="2571750"/>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3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944708"/>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l"/>
            <a:r>
              <a:rPr lang="en-US" dirty="0"/>
              <a:t>1) The dataset to be used comes from Yahoo Finance API and it includes stock price, share quantity and a description of each company within the SP500.</a:t>
            </a:r>
          </a:p>
          <a:p>
            <a:pPr marL="342900" algn="l">
              <a:buAutoNum type="arabicParenR"/>
            </a:pPr>
            <a:endParaRPr lang="en-US" dirty="0"/>
          </a:p>
          <a:p>
            <a:pPr marL="0" indent="0" algn="l"/>
            <a:r>
              <a:rPr lang="en-US" dirty="0"/>
              <a:t>2) It covers 3 periods (January-March for the year 2019, 2020 and 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334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sz="4800" dirty="0"/>
              <a:t>Steps</a:t>
            </a:r>
            <a:r>
              <a:rPr lang="en-US" sz="2800" dirty="0">
                <a:latin typeface="+mn-lt"/>
              </a:rPr>
              <a:t> </a:t>
            </a:r>
            <a:r>
              <a:rPr lang="en-US" sz="4800" dirty="0"/>
              <a:t>we expect to perform on our dataset</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Steps we expect to perform on our dataset</a:t>
            </a:r>
            <a:endParaRPr b="0" dirty="0">
              <a:solidFill>
                <a:schemeClr val="lt1"/>
              </a:solidFill>
            </a:endParaRPr>
          </a:p>
        </p:txBody>
      </p:sp>
      <p:sp>
        <p:nvSpPr>
          <p:cNvPr id="203" name="Google Shape;203;p31"/>
          <p:cNvSpPr txBox="1">
            <a:spLocks noGrp="1"/>
          </p:cNvSpPr>
          <p:nvPr>
            <p:ph type="subTitle" idx="4"/>
          </p:nvPr>
        </p:nvSpPr>
        <p:spPr>
          <a:xfrm>
            <a:off x="1961148" y="3611775"/>
            <a:ext cx="2121300" cy="736485"/>
          </a:xfrm>
          <a:prstGeom prst="rect">
            <a:avLst/>
          </a:prstGeom>
        </p:spPr>
        <p:txBody>
          <a:bodyPr spcFirstLastPara="1" wrap="square" lIns="91425" tIns="91425" rIns="91425" bIns="91425" anchor="t" anchorCtr="0">
            <a:noAutofit/>
          </a:bodyPr>
          <a:lstStyle/>
          <a:p>
            <a:pPr marL="285750" lvl="0" indent="-171450" algn="l">
              <a:buFont typeface="Arial" panose="020B0604020202020204" pitchFamily="34" charset="0"/>
              <a:buChar char="•"/>
            </a:pPr>
            <a:r>
              <a:rPr lang="en-CA" sz="1100" dirty="0"/>
              <a:t>Find any NA (if there exist).</a:t>
            </a:r>
          </a:p>
          <a:p>
            <a:pPr marL="285750" lvl="0" indent="-171450" algn="l">
              <a:buFont typeface="Arial" panose="020B0604020202020204" pitchFamily="34" charset="0"/>
              <a:buChar char="•"/>
            </a:pPr>
            <a:r>
              <a:rPr lang="en-CA" sz="1100" dirty="0"/>
              <a:t>Identify outliers.</a:t>
            </a:r>
          </a:p>
          <a:p>
            <a:pPr marL="285750" lvl="0" indent="-171450" algn="l">
              <a:buFont typeface="Arial" panose="020B0604020202020204" pitchFamily="34" charset="0"/>
              <a:buChar char="•"/>
            </a:pPr>
            <a:r>
              <a:rPr lang="en-CA" sz="1100" dirty="0"/>
              <a:t>Identify irregularities.</a:t>
            </a:r>
          </a:p>
          <a:p>
            <a:pPr marL="0" lvl="0" indent="0" algn="ctr" rtl="0">
              <a:spcBef>
                <a:spcPts val="0"/>
              </a:spcBef>
              <a:spcAft>
                <a:spcPts val="0"/>
              </a:spcAft>
              <a:buNone/>
            </a:pPr>
            <a:endParaRPr dirty="0"/>
          </a:p>
        </p:txBody>
      </p:sp>
      <p:sp>
        <p:nvSpPr>
          <p:cNvPr id="204" name="Google Shape;204;p31"/>
          <p:cNvSpPr txBox="1">
            <a:spLocks noGrp="1"/>
          </p:cNvSpPr>
          <p:nvPr>
            <p:ph type="subTitle" idx="6"/>
          </p:nvPr>
        </p:nvSpPr>
        <p:spPr>
          <a:xfrm>
            <a:off x="6796725" y="3784482"/>
            <a:ext cx="2121300" cy="65923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CA" sz="1100" dirty="0"/>
              <a:t>Show the information in a comprehensive way</a:t>
            </a:r>
          </a:p>
          <a:p>
            <a:pPr marL="0" lvl="0" indent="0" algn="ctr" rtl="0">
              <a:spcBef>
                <a:spcPts val="0"/>
              </a:spcBef>
              <a:spcAft>
                <a:spcPts val="0"/>
              </a:spcAft>
              <a:buNone/>
            </a:pPr>
            <a:endParaRPr dirty="0"/>
          </a:p>
        </p:txBody>
      </p:sp>
      <p:sp>
        <p:nvSpPr>
          <p:cNvPr id="205" name="Google Shape;205;p31"/>
          <p:cNvSpPr txBox="1">
            <a:spLocks noGrp="1"/>
          </p:cNvSpPr>
          <p:nvPr>
            <p:ph type="subTitle" idx="2"/>
          </p:nvPr>
        </p:nvSpPr>
        <p:spPr>
          <a:xfrm>
            <a:off x="0" y="3707697"/>
            <a:ext cx="2121300" cy="112050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CA" sz="1100" dirty="0"/>
              <a:t>Explain how was the data collected</a:t>
            </a:r>
          </a:p>
          <a:p>
            <a:pPr marL="0" lvl="0" indent="0" algn="ctr" rtl="0">
              <a:spcBef>
                <a:spcPts val="0"/>
              </a:spcBef>
              <a:spcAft>
                <a:spcPts val="0"/>
              </a:spcAft>
              <a:buNone/>
            </a:pPr>
            <a:endParaRPr dirty="0"/>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67100" y="1188126"/>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p>
          <a:p>
            <a:pPr marL="0" indent="0"/>
            <a:endParaRPr lang="en-CA" sz="1200" dirty="0"/>
          </a:p>
          <a:p>
            <a:pPr marL="0" indent="0"/>
            <a:r>
              <a:rPr lang="en-CA" sz="900" dirty="0"/>
              <a:t>Consolidate the datasets: S&amp;P500  companies, Shares S&amp;P 500,  Average stock price per trimester (2019,2020,2021)</a:t>
            </a:r>
          </a:p>
          <a:p>
            <a:pPr marL="0" indent="0"/>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315514"/>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indent="0"/>
            <a:endParaRPr lang="en-CA" sz="1100" dirty="0"/>
          </a:p>
          <a:p>
            <a:pPr marL="0" indent="0"/>
            <a:r>
              <a:rPr lang="en-CA" sz="900" dirty="0"/>
              <a:t>Clean the data that can generate negative effects on the final result</a:t>
            </a:r>
          </a:p>
          <a:p>
            <a:pPr marL="0" indent="0"/>
            <a:endParaRPr lang="en-CA" dirty="0"/>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354446"/>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Clean Database</a:t>
            </a:r>
          </a:p>
          <a:p>
            <a:pPr marL="0" indent="0"/>
            <a:endParaRPr lang="en-CA" sz="1100" dirty="0"/>
          </a:p>
          <a:p>
            <a:pPr marL="0" indent="0"/>
            <a:r>
              <a:rPr lang="en-CA" sz="900" dirty="0"/>
              <a:t>Analyze the data before coming to any assumption</a:t>
            </a:r>
          </a:p>
          <a:p>
            <a:pPr marL="0" indent="0"/>
            <a:endParaRPr lang="en-CA" dirty="0"/>
          </a:p>
          <a:p>
            <a:pPr marL="0" indent="0"/>
            <a:endParaRPr lang="en-CA" dirty="0"/>
          </a:p>
        </p:txBody>
      </p:sp>
      <p:sp>
        <p:nvSpPr>
          <p:cNvPr id="4" name="Google Shape;203;p31">
            <a:extLst>
              <a:ext uri="{FF2B5EF4-FFF2-40B4-BE49-F238E27FC236}">
                <a16:creationId xmlns:a16="http://schemas.microsoft.com/office/drawing/2014/main" id="{DCDE3A17-2907-5AC3-D8DD-0259E74631DC}"/>
              </a:ext>
            </a:extLst>
          </p:cNvPr>
          <p:cNvSpPr txBox="1">
            <a:spLocks/>
          </p:cNvSpPr>
          <p:nvPr/>
        </p:nvSpPr>
        <p:spPr>
          <a:xfrm>
            <a:off x="4276630" y="3531462"/>
            <a:ext cx="2400516" cy="736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100"/>
              <a:buFont typeface="Josefin Slab"/>
              <a:buNone/>
              <a:defRPr sz="13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2pPr>
            <a:lvl3pPr marL="1371600" marR="0" lvl="2"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3pPr>
            <a:lvl4pPr marL="1828800" marR="0" lvl="3"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4pPr>
            <a:lvl5pPr marL="2286000" marR="0" lvl="4"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5pPr>
            <a:lvl6pPr marL="2743200" marR="0" lvl="5"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6pPr>
            <a:lvl7pPr marL="3200400" marR="0" lvl="6"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7pPr>
            <a:lvl8pPr marL="3657600" marR="0" lvl="7"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8pPr>
            <a:lvl9pPr marL="4114800" marR="0" lvl="8"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9pPr>
          </a:lstStyle>
          <a:p>
            <a:pPr lvl="0" algn="just">
              <a:buFont typeface="Arial" panose="020B0604020202020204" pitchFamily="34" charset="0"/>
              <a:buChar char="•"/>
            </a:pPr>
            <a:r>
              <a:rPr lang="en-CA" sz="1100" dirty="0"/>
              <a:t>Describe the data.</a:t>
            </a:r>
          </a:p>
          <a:p>
            <a:pPr lvl="0" algn="just">
              <a:buFont typeface="Arial" panose="020B0604020202020204" pitchFamily="34" charset="0"/>
              <a:buChar char="•"/>
            </a:pPr>
            <a:r>
              <a:rPr lang="en-CA" sz="1100" dirty="0"/>
              <a:t>Understand the dataset.</a:t>
            </a:r>
          </a:p>
          <a:p>
            <a:pPr lvl="0" algn="just">
              <a:buFont typeface="Arial" panose="020B0604020202020204" pitchFamily="34" charset="0"/>
              <a:buChar char="•"/>
            </a:pPr>
            <a:r>
              <a:rPr lang="en-CA" sz="1100" dirty="0"/>
              <a:t>Identify segments or groups.</a:t>
            </a:r>
          </a:p>
          <a:p>
            <a:pPr lvl="0" algn="just">
              <a:buFont typeface="Arial" panose="020B0604020202020204" pitchFamily="34" charset="0"/>
              <a:buChar char="•"/>
            </a:pPr>
            <a:r>
              <a:rPr lang="en-CA" sz="1100" dirty="0"/>
              <a:t>Identify head and tail.</a:t>
            </a:r>
          </a:p>
          <a:p>
            <a:pPr lvl="0" algn="just">
              <a:buFont typeface="Arial" panose="020B0604020202020204" pitchFamily="34" charset="0"/>
              <a:buChar char="•"/>
            </a:pPr>
            <a:r>
              <a:rPr lang="en-CA" sz="1100" dirty="0"/>
              <a:t>Generate preliminary visualizations.</a:t>
            </a:r>
            <a:endParaRPr lang="en-CA" sz="1400" dirty="0"/>
          </a:p>
          <a:p>
            <a:pPr marL="0" indent="0"/>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proposal.</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Steps we expect to perform on our datase.</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422513" cy="2724386"/>
          </a:xfrm>
          <a:prstGeom prst="rect">
            <a:avLst/>
          </a:prstGeom>
        </p:spPr>
        <p:txBody>
          <a:bodyPr spcFirstLastPara="1" wrap="square" lIns="91425" tIns="91425" rIns="91425" bIns="91425" anchor="ctr" anchorCtr="0">
            <a:noAutofit/>
          </a:bodyPr>
          <a:lstStyle/>
          <a:p>
            <a:pPr marL="0" indent="0">
              <a:lnSpc>
                <a:spcPct val="150000"/>
              </a:lnSpc>
            </a:pPr>
            <a:r>
              <a:rPr lang="en-US" dirty="0"/>
              <a:t>Pandemics are cyclicals (Ex. Ebola 2013, Spanish flu 1918 ), and they had an economic impact.  Since during the covid-19 outbrake a high volatility impacted the economy, it is our purpose to identify what companies and sectors did well which went wrong on the SP500. </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4"/>
          <a:stretch>
            <a:fillRect/>
          </a:stretch>
        </p:blipFill>
        <p:spPr>
          <a:xfrm>
            <a:off x="5067272" y="3459263"/>
            <a:ext cx="2298959" cy="11416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2236982"/>
            <a:ext cx="5442900" cy="1272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CA" dirty="0"/>
              <a:t>The raise of economic uncertainty during  Covid-19 pandemic, increased investment risk. Understanding the behavior of economic actor, could be used as a guideline for similar events in the future. </a:t>
            </a:r>
          </a:p>
          <a:p>
            <a:pPr marL="0" lvl="0" indent="0" algn="ctr" rtl="0">
              <a:spcBef>
                <a:spcPts val="0"/>
              </a:spcBef>
              <a:spcAft>
                <a:spcPts val="0"/>
              </a:spcAft>
              <a:buNone/>
            </a:pP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292005" y="1921659"/>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2736750" y="3718991"/>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proposal</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422513" cy="2724386"/>
          </a:xfrm>
          <a:prstGeom prst="rect">
            <a:avLst/>
          </a:prstGeom>
        </p:spPr>
        <p:txBody>
          <a:bodyPr spcFirstLastPara="1" wrap="square" lIns="91425" tIns="91425" rIns="91425" bIns="91425" anchor="ctr" anchorCtr="0">
            <a:noAutofit/>
          </a:bodyPr>
          <a:lstStyle/>
          <a:p>
            <a:pPr marL="0" indent="0">
              <a:lnSpc>
                <a:spcPct val="150000"/>
              </a:lnSpc>
            </a:pPr>
            <a:r>
              <a:rPr lang="en-US" dirty="0"/>
              <a:t>Create a descriptive analysis to comprehend the behavior of the companies that belongs to SP500 index before (January-March 2019), during (January-March 2020) and after COVID-19 outbreak.</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Problem proposal</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4745367" y="3604087"/>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4"/>
          <a:stretch>
            <a:fillRect/>
          </a:stretch>
        </p:blipFill>
        <p:spPr>
          <a:xfrm>
            <a:off x="7176900" y="3444018"/>
            <a:ext cx="546582" cy="546582"/>
          </a:xfrm>
          <a:prstGeom prst="rect">
            <a:avLst/>
          </a:prstGeom>
        </p:spPr>
      </p:pic>
    </p:spTree>
    <p:extLst>
      <p:ext uri="{BB962C8B-B14F-4D97-AF65-F5344CB8AC3E}">
        <p14:creationId xmlns:p14="http://schemas.microsoft.com/office/powerpoint/2010/main" val="22459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36157"/>
      </p:ext>
    </p:extLst>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426</Words>
  <Application>Microsoft Office PowerPoint</Application>
  <PresentationFormat>On-screen Show (16:9)</PresentationFormat>
  <Paragraphs>64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Josefin Sans</vt:lpstr>
      <vt:lpstr>Bebas Neue</vt:lpstr>
      <vt:lpstr>Josefin Slab</vt:lpstr>
      <vt:lpstr>Staatliches</vt:lpstr>
      <vt:lpstr>Arial</vt:lpstr>
      <vt:lpstr>Spartan</vt:lpstr>
      <vt:lpstr>Economic Impact of Coronavirus by Slidesgo</vt:lpstr>
      <vt:lpstr>STOCK MARKET: BEHAVIOUR DURING CORONAVIRUS  Group 003-001 Ricardo Calleja Jose Toro Patricio Ramirez Cristian Salinas</vt:lpstr>
      <vt:lpstr>CONTENTS</vt:lpstr>
      <vt:lpstr>Background / Motivation.</vt:lpstr>
      <vt:lpstr>Background / Motivation.</vt:lpstr>
      <vt:lpstr>Problem Statement. </vt:lpstr>
      <vt:lpstr>”</vt:lpstr>
      <vt:lpstr>Problem proposal </vt:lpstr>
      <vt:lpstr>Problem proposal</vt:lpstr>
      <vt:lpstr>Analysis Questions  </vt:lpstr>
      <vt:lpstr> 1) How each economic sector performed in financial terms during the pandemic?  2) How each company performed in financial terms during the pandemic?  3) Which company had the best performance by market capitalization variation? </vt:lpstr>
      <vt:lpstr>Dataset Description   </vt:lpstr>
      <vt:lpstr>Dataset Description</vt:lpstr>
      <vt:lpstr>Steps we expect to perform on our dataset   </vt:lpstr>
      <vt:lpstr>Steps we expect to perform on our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11</cp:revision>
  <dcterms:modified xsi:type="dcterms:W3CDTF">2022-11-09T14:13:08Z</dcterms:modified>
</cp:coreProperties>
</file>